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2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942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143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46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954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056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642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1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22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88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6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7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4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 </a:t>
            </a:r>
            <a:r>
              <a:rPr lang="en-US"/>
              <a:t>#15 </a:t>
            </a:r>
            <a:r>
              <a:rPr lang="en-US" dirty="0"/>
              <a:t>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Mr. Addeo</a:t>
            </a:r>
          </a:p>
        </p:txBody>
      </p:sp>
    </p:spTree>
    <p:extLst>
      <p:ext uri="{BB962C8B-B14F-4D97-AF65-F5344CB8AC3E}">
        <p14:creationId xmlns:p14="http://schemas.microsoft.com/office/powerpoint/2010/main" val="30689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basic structural unit of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23019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Threadlike strand found in the nucleus made up of a series of genes; carries genetic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6828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Deoxyribonucleic acid, is the hereditary material in humans and almost all other organisms.</a:t>
            </a:r>
          </a:p>
        </p:txBody>
      </p:sp>
    </p:spTree>
    <p:extLst>
      <p:ext uri="{BB962C8B-B14F-4D97-AF65-F5344CB8AC3E}">
        <p14:creationId xmlns:p14="http://schemas.microsoft.com/office/powerpoint/2010/main" val="47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average length of time between the birth of parents and the birth of their offspring.</a:t>
            </a:r>
          </a:p>
        </p:txBody>
      </p:sp>
    </p:spTree>
    <p:extLst>
      <p:ext uri="{BB962C8B-B14F-4D97-AF65-F5344CB8AC3E}">
        <p14:creationId xmlns:p14="http://schemas.microsoft.com/office/powerpoint/2010/main" val="22247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Section of a chromosome that carries the information for a specific trait.</a:t>
            </a:r>
            <a:r>
              <a:rPr lang="en-US" sz="5400" i="1" dirty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692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464</TotalTime>
  <Words>83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Vocab #15 Genetics</vt:lpstr>
      <vt:lpstr>CELL</vt:lpstr>
      <vt:lpstr>CHROMOSOMES</vt:lpstr>
      <vt:lpstr>DNA</vt:lpstr>
      <vt:lpstr>GENERATION</vt:lpstr>
      <vt:lpstr>GENES</vt:lpstr>
    </vt:vector>
  </TitlesOfParts>
  <Company>Volusia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#15 Genetics</dc:title>
  <dc:creator>nickaddeo@yahoo.com</dc:creator>
  <cp:lastModifiedBy>Addeo, Nicholas A.</cp:lastModifiedBy>
  <cp:revision>7</cp:revision>
  <dcterms:created xsi:type="dcterms:W3CDTF">2017-01-09T02:20:52Z</dcterms:created>
  <dcterms:modified xsi:type="dcterms:W3CDTF">2020-01-21T14:37:04Z</dcterms:modified>
</cp:coreProperties>
</file>